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6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0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9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26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0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4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4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4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07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84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A892-DDBF-4F0B-9471-039BD79EEA48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F0D8-36C1-47E2-A4DC-89C38246E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5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FF3399"/>
            </a:gs>
            <a:gs pos="25000">
              <a:srgbClr val="FF6633"/>
            </a:gs>
            <a:gs pos="50000">
              <a:srgbClr val="FFFF00"/>
            </a:gs>
            <a:gs pos="78000">
              <a:srgbClr val="01A78F"/>
            </a:gs>
            <a:gs pos="96000">
              <a:srgbClr val="3366FF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radley Hand ITC" pitchFamily="66" charset="0"/>
              </a:rPr>
              <a:t>The Water Cycle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Lanie Pointer</a:t>
            </a:r>
            <a:endParaRPr lang="en-US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pic>
        <p:nvPicPr>
          <p:cNvPr id="2050" name="Picture 2" descr="C:\Documents and Settings\teacher\Local Settings\Temporary Internet Files\Content.IE5\IQCN09Z4\MC9002788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04800"/>
            <a:ext cx="2806620" cy="202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teacher\Local Settings\Temporary Internet Files\Content.IE5\WNV86GYM\MP90043314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032" y="4462378"/>
            <a:ext cx="3593432" cy="239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158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Bradley Hand ITC" pitchFamily="66" charset="0"/>
              </a:rPr>
              <a:t>The Sun</a:t>
            </a:r>
            <a:endParaRPr lang="en-US" sz="5400" dirty="0">
              <a:latin typeface="Bradley Hand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The sun is the main source of the first step of the water cycle. Bodies of water absorb the Sun’s warmth. The warmth helps speed the evaporation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pic>
        <p:nvPicPr>
          <p:cNvPr id="1026" name="Picture 2" descr="C:\Documents and Settings\teacher\Local Settings\Temporary Internet Files\Content.IE5\M7GLFYBE\MP9004308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"/>
            <a:ext cx="51054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08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Bradley Hand ITC" pitchFamily="66" charset="0"/>
              </a:rPr>
              <a:t>Evaporation</a:t>
            </a:r>
            <a:endParaRPr lang="en-US" sz="4400" dirty="0">
              <a:latin typeface="Bradley Hand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Evaporation is when water turns into gas. The water then goes into the atmosphere. While up there, it cools and turns into tiny water droplets.</a:t>
            </a:r>
            <a:endParaRPr lang="en-US" sz="2000" b="1" dirty="0">
              <a:latin typeface="Bradley Hand ITC" pitchFamily="66" charset="0"/>
            </a:endParaRPr>
          </a:p>
        </p:txBody>
      </p:sp>
      <p:pic>
        <p:nvPicPr>
          <p:cNvPr id="3074" name="Picture 2" descr="C:\Documents and Settings\teacher\Local Settings\Temporary Internet Files\Content.IE5\NH8NIIHC\MP90042775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762000"/>
            <a:ext cx="5105400" cy="510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1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Bradley Hand ITC" pitchFamily="66" charset="0"/>
              </a:rPr>
              <a:t>Condensation</a:t>
            </a:r>
            <a:endParaRPr lang="en-US" sz="3600" dirty="0">
              <a:latin typeface="Bradley Hand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Condensation is when gas turns into liquid. The evaporated water then forms itself into a cloud. The cloud becomes heavy over time and then it starts to fall.</a:t>
            </a:r>
            <a:endParaRPr lang="en-US" sz="2000" b="1" dirty="0">
              <a:latin typeface="Bradley Hand ITC" pitchFamily="66" charset="0"/>
            </a:endParaRPr>
          </a:p>
        </p:txBody>
      </p:sp>
      <p:pic>
        <p:nvPicPr>
          <p:cNvPr id="4100" name="Picture 4" descr="C:\Documents and Settings\teacher\Local Settings\Temporary Internet Files\Content.IE5\E1PBOZGE\MM900041153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681" y="0"/>
            <a:ext cx="528710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1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Bradley Hand ITC" pitchFamily="66" charset="0"/>
              </a:rPr>
              <a:t>Precipitation</a:t>
            </a:r>
            <a:endParaRPr lang="en-US" sz="4000" dirty="0">
              <a:latin typeface="Bradley Hand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Precipitation is when the water in the heavy clouds starts to fall. Precipitation can come to Earth in the form of rain, snow, sleet, or hail.</a:t>
            </a:r>
            <a:endParaRPr lang="en-US" sz="2000" b="1" dirty="0">
              <a:latin typeface="Bradley Hand ITC" pitchFamily="66" charset="0"/>
            </a:endParaRPr>
          </a:p>
        </p:txBody>
      </p:sp>
      <p:pic>
        <p:nvPicPr>
          <p:cNvPr id="5124" name="Picture 4" descr="C:\Documents and Settings\teacher\Local Settings\Temporary Internet Files\Content.IE5\VKT0K7VK\MM90028347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"/>
            <a:ext cx="4343400" cy="462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1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3008313" cy="116205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adley Hand ITC" pitchFamily="66" charset="0"/>
              </a:rPr>
              <a:t>Collection</a:t>
            </a:r>
            <a:endParaRPr lang="en-US" sz="5400" dirty="0">
              <a:latin typeface="Bradley Hand ITC" pitchFamily="66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Bradley Hand ITC" pitchFamily="66" charset="0"/>
              </a:rPr>
              <a:t>Collection is when rain, snow, sleet, or hail reaches the ground and forms a puddle. Then animals or plants can drink or suck up the water. Lastly, the plant or animal can reproduce the water. So the water cycle begins again.</a:t>
            </a:r>
            <a:endParaRPr lang="en-US" sz="2000" b="1" dirty="0">
              <a:latin typeface="Bradley Hand ITC" pitchFamily="66" charset="0"/>
            </a:endParaRPr>
          </a:p>
        </p:txBody>
      </p:sp>
      <p:pic>
        <p:nvPicPr>
          <p:cNvPr id="6146" name="Picture 2" descr="C:\Documents and Settings\teacher\Local Settings\Temporary Internet Files\Content.IE5\BFWXTO81\MM90017254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514600"/>
            <a:ext cx="4648200" cy="374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921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Water Cycle</vt:lpstr>
      <vt:lpstr>The Sun</vt:lpstr>
      <vt:lpstr>Evaporation</vt:lpstr>
      <vt:lpstr>Condensation</vt:lpstr>
      <vt:lpstr>Precipitation</vt:lpstr>
      <vt:lpstr>Collection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Water Cycle</dc:title>
  <dc:creator>teacher</dc:creator>
  <cp:lastModifiedBy>teacher</cp:lastModifiedBy>
  <cp:revision>9</cp:revision>
  <dcterms:created xsi:type="dcterms:W3CDTF">2011-09-08T15:48:51Z</dcterms:created>
  <dcterms:modified xsi:type="dcterms:W3CDTF">2013-02-14T15:53:57Z</dcterms:modified>
</cp:coreProperties>
</file>