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F064D9-4F6E-4EE6-844E-E73361E07F5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2732429-8179-4E58-97E8-83A70D2AF1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THE AMERICAN REVELUTION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BY:SIDNEY, GREG, AMIR AND KIYOSHI</a:t>
            </a:r>
            <a:endParaRPr lang="en-US" dirty="0"/>
          </a:p>
        </p:txBody>
      </p:sp>
      <p:pic>
        <p:nvPicPr>
          <p:cNvPr id="6146" name="Picture 2" descr="C:\Documents and Settings\teacher\Local Settings\Temporary Internet Files\Content.IE5\5JG1GTRC\MC900149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472"/>
            <a:ext cx="1490804" cy="287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teacher\Local Settings\Temporary Internet Files\Content.IE5\ULTBJLK5\MC9001494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26" y="4515416"/>
            <a:ext cx="3108356" cy="217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teacher\Local Settings\Temporary Internet Files\Content.IE5\711ZU6QG\MC90014942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86" y="3505200"/>
            <a:ext cx="1789568" cy="272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Documents and Settings\teacher\Local Settings\Temporary Internet Files\Content.IE5\0DCVA3P8\MC9001500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86" y="218139"/>
            <a:ext cx="2700196" cy="24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7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This war was fought between Great Britain against the French and Indian’s who worked together to beat Britain but lost.  The war was mostly fought in Canada.  </a:t>
            </a:r>
            <a:endParaRPr lang="en-US" dirty="0"/>
          </a:p>
        </p:txBody>
      </p:sp>
      <p:pic>
        <p:nvPicPr>
          <p:cNvPr id="1026" name="Picture 2" descr="C:\Documents and Settings\teacher\Local Settings\Temporary Internet Files\Content.IE5\0DCVA3P8\MP9003626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14600"/>
            <a:ext cx="3657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19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Since the war cost a lot of money King George the III  put three cent tax on Sugar, Coffee, Indigo and certain kind’s of Wine.</a:t>
            </a:r>
            <a:endParaRPr lang="en-US" dirty="0"/>
          </a:p>
        </p:txBody>
      </p:sp>
      <p:pic>
        <p:nvPicPr>
          <p:cNvPr id="2050" name="Picture 2" descr="C:\Documents and Settings\teacher\Local Settings\Temporary Internet Files\Content.IE5\0DCVA3P8\MP90028962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4444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84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Patrick HENRY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Patrick  Henry gave  a speech and said “Give me liberty or give me death”. He was also the first governor of Virginia.</a:t>
            </a:r>
            <a:endParaRPr lang="en-US" dirty="0"/>
          </a:p>
        </p:txBody>
      </p:sp>
      <p:pic>
        <p:nvPicPr>
          <p:cNvPr id="3074" name="Picture 2" descr="C:\Documents and Settings\teacher\Local Settings\Temporary Internet Files\Content.IE5\5JG1GTRC\MC9004367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274637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07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PAINE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He was a patriot  and American whose main contribution was in his writing.</a:t>
            </a:r>
            <a:endParaRPr lang="en-US" dirty="0"/>
          </a:p>
        </p:txBody>
      </p:sp>
      <p:pic>
        <p:nvPicPr>
          <p:cNvPr id="4098" name="Picture 2" descr="C:\Documents and Settings\teacher\Local Settings\Temporary Internet Files\Content.IE5\ULTBJLK5\MP90043936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200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60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LEXINGTON AND COCORD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first shot’s were fired between British and American troop’s. It happened on April 19, 1775.</a:t>
            </a:r>
            <a:endParaRPr lang="en-US" dirty="0"/>
          </a:p>
        </p:txBody>
      </p:sp>
      <p:pic>
        <p:nvPicPr>
          <p:cNvPr id="5122" name="Picture 2" descr="C:\Documents and Settings\teacher\Local Settings\Temporary Internet Files\Content.IE5\0DCVA3P8\MP90031555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24456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554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</TotalTime>
  <Words>144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CAUSES OF THE AMERICAN REVELUTION</vt:lpstr>
      <vt:lpstr>FRENCH INDIAN WAR</vt:lpstr>
      <vt:lpstr>SUGAR ACT</vt:lpstr>
      <vt:lpstr>Patrick HENRY</vt:lpstr>
      <vt:lpstr>THOMAS PAINE</vt:lpstr>
      <vt:lpstr>LEXINGTON AND COCORD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6</cp:revision>
  <dcterms:created xsi:type="dcterms:W3CDTF">2013-01-31T14:48:00Z</dcterms:created>
  <dcterms:modified xsi:type="dcterms:W3CDTF">2013-02-14T15:55:43Z</dcterms:modified>
</cp:coreProperties>
</file>